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694" r:id="rId12"/>
    <p:sldId id="2134804714" r:id="rId13"/>
    <p:sldId id="2134804716" r:id="rId14"/>
    <p:sldId id="2134804718" r:id="rId15"/>
    <p:sldId id="2134804717" r:id="rId16"/>
    <p:sldId id="2134804696" r:id="rId17"/>
    <p:sldId id="2134804715" r:id="rId18"/>
    <p:sldId id="2134804693" r:id="rId19"/>
    <p:sldId id="2134804680" r:id="rId20"/>
    <p:sldId id="2134804698" r:id="rId21"/>
    <p:sldId id="2134804703" r:id="rId22"/>
    <p:sldId id="2134804706" r:id="rId23"/>
    <p:sldId id="2134804705" r:id="rId24"/>
    <p:sldId id="2134804704" r:id="rId25"/>
    <p:sldId id="2134804710" r:id="rId26"/>
    <p:sldId id="2134804711" r:id="rId27"/>
    <p:sldId id="2134804712" r:id="rId28"/>
    <p:sldId id="266" r:id="rId29"/>
    <p:sldId id="288" r:id="rId30"/>
    <p:sldId id="289" r:id="rId31"/>
    <p:sldId id="259" r:id="rId32"/>
    <p:sldId id="21348046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emf"/><Relationship Id="rId21" Type="http://schemas.openxmlformats.org/officeDocument/2006/relationships/image" Target="../media/image58.emf"/><Relationship Id="rId42" Type="http://schemas.openxmlformats.org/officeDocument/2006/relationships/image" Target="../media/image79.emf"/><Relationship Id="rId47" Type="http://schemas.openxmlformats.org/officeDocument/2006/relationships/image" Target="../media/image84.emf"/><Relationship Id="rId63" Type="http://schemas.openxmlformats.org/officeDocument/2006/relationships/image" Target="../media/image100.emf"/><Relationship Id="rId68" Type="http://schemas.openxmlformats.org/officeDocument/2006/relationships/image" Target="../media/image105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emf"/><Relationship Id="rId29" Type="http://schemas.openxmlformats.org/officeDocument/2006/relationships/image" Target="../media/image66.emf"/><Relationship Id="rId11" Type="http://schemas.openxmlformats.org/officeDocument/2006/relationships/image" Target="../media/image48.emf"/><Relationship Id="rId24" Type="http://schemas.openxmlformats.org/officeDocument/2006/relationships/image" Target="../media/image61.emf"/><Relationship Id="rId32" Type="http://schemas.openxmlformats.org/officeDocument/2006/relationships/image" Target="../media/image69.emf"/><Relationship Id="rId37" Type="http://schemas.openxmlformats.org/officeDocument/2006/relationships/image" Target="../media/image74.emf"/><Relationship Id="rId40" Type="http://schemas.openxmlformats.org/officeDocument/2006/relationships/image" Target="../media/image77.emf"/><Relationship Id="rId45" Type="http://schemas.openxmlformats.org/officeDocument/2006/relationships/image" Target="../media/image82.emf"/><Relationship Id="rId53" Type="http://schemas.openxmlformats.org/officeDocument/2006/relationships/image" Target="../media/image90.emf"/><Relationship Id="rId58" Type="http://schemas.openxmlformats.org/officeDocument/2006/relationships/image" Target="../media/image95.emf"/><Relationship Id="rId66" Type="http://schemas.openxmlformats.org/officeDocument/2006/relationships/image" Target="../media/image103.emf"/><Relationship Id="rId5" Type="http://schemas.openxmlformats.org/officeDocument/2006/relationships/image" Target="../media/image42.emf"/><Relationship Id="rId61" Type="http://schemas.openxmlformats.org/officeDocument/2006/relationships/image" Target="../media/image98.emf"/><Relationship Id="rId19" Type="http://schemas.openxmlformats.org/officeDocument/2006/relationships/image" Target="../media/image56.emf"/><Relationship Id="rId14" Type="http://schemas.openxmlformats.org/officeDocument/2006/relationships/image" Target="../media/image51.emf"/><Relationship Id="rId22" Type="http://schemas.openxmlformats.org/officeDocument/2006/relationships/image" Target="../media/image59.emf"/><Relationship Id="rId27" Type="http://schemas.openxmlformats.org/officeDocument/2006/relationships/image" Target="../media/image64.emf"/><Relationship Id="rId30" Type="http://schemas.openxmlformats.org/officeDocument/2006/relationships/image" Target="../media/image67.emf"/><Relationship Id="rId35" Type="http://schemas.openxmlformats.org/officeDocument/2006/relationships/image" Target="../media/image72.emf"/><Relationship Id="rId43" Type="http://schemas.openxmlformats.org/officeDocument/2006/relationships/image" Target="../media/image80.emf"/><Relationship Id="rId48" Type="http://schemas.openxmlformats.org/officeDocument/2006/relationships/image" Target="../media/image85.emf"/><Relationship Id="rId56" Type="http://schemas.openxmlformats.org/officeDocument/2006/relationships/image" Target="../media/image93.emf"/><Relationship Id="rId64" Type="http://schemas.openxmlformats.org/officeDocument/2006/relationships/image" Target="../media/image101.emf"/><Relationship Id="rId69" Type="http://schemas.openxmlformats.org/officeDocument/2006/relationships/image" Target="../media/image106.emf"/><Relationship Id="rId8" Type="http://schemas.openxmlformats.org/officeDocument/2006/relationships/image" Target="../media/image45.emf"/><Relationship Id="rId51" Type="http://schemas.openxmlformats.org/officeDocument/2006/relationships/image" Target="../media/image88.emf"/><Relationship Id="rId3" Type="http://schemas.openxmlformats.org/officeDocument/2006/relationships/image" Target="../media/image40.emf"/><Relationship Id="rId12" Type="http://schemas.openxmlformats.org/officeDocument/2006/relationships/image" Target="../media/image49.emf"/><Relationship Id="rId17" Type="http://schemas.openxmlformats.org/officeDocument/2006/relationships/image" Target="../media/image54.emf"/><Relationship Id="rId25" Type="http://schemas.openxmlformats.org/officeDocument/2006/relationships/image" Target="../media/image62.emf"/><Relationship Id="rId33" Type="http://schemas.openxmlformats.org/officeDocument/2006/relationships/image" Target="../media/image70.emf"/><Relationship Id="rId38" Type="http://schemas.openxmlformats.org/officeDocument/2006/relationships/image" Target="../media/image75.emf"/><Relationship Id="rId46" Type="http://schemas.openxmlformats.org/officeDocument/2006/relationships/image" Target="../media/image83.emf"/><Relationship Id="rId59" Type="http://schemas.openxmlformats.org/officeDocument/2006/relationships/image" Target="../media/image96.emf"/><Relationship Id="rId67" Type="http://schemas.openxmlformats.org/officeDocument/2006/relationships/image" Target="../media/image104.emf"/><Relationship Id="rId20" Type="http://schemas.openxmlformats.org/officeDocument/2006/relationships/image" Target="../media/image57.emf"/><Relationship Id="rId41" Type="http://schemas.openxmlformats.org/officeDocument/2006/relationships/image" Target="../media/image78.emf"/><Relationship Id="rId54" Type="http://schemas.openxmlformats.org/officeDocument/2006/relationships/image" Target="../media/image91.emf"/><Relationship Id="rId62" Type="http://schemas.openxmlformats.org/officeDocument/2006/relationships/image" Target="../media/image99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emf"/><Relationship Id="rId15" Type="http://schemas.openxmlformats.org/officeDocument/2006/relationships/image" Target="../media/image52.emf"/><Relationship Id="rId23" Type="http://schemas.openxmlformats.org/officeDocument/2006/relationships/image" Target="../media/image60.emf"/><Relationship Id="rId28" Type="http://schemas.openxmlformats.org/officeDocument/2006/relationships/image" Target="../media/image65.emf"/><Relationship Id="rId36" Type="http://schemas.openxmlformats.org/officeDocument/2006/relationships/image" Target="../media/image73.emf"/><Relationship Id="rId49" Type="http://schemas.openxmlformats.org/officeDocument/2006/relationships/image" Target="../media/image86.emf"/><Relationship Id="rId57" Type="http://schemas.openxmlformats.org/officeDocument/2006/relationships/image" Target="../media/image94.emf"/><Relationship Id="rId10" Type="http://schemas.openxmlformats.org/officeDocument/2006/relationships/image" Target="../media/image47.emf"/><Relationship Id="rId31" Type="http://schemas.openxmlformats.org/officeDocument/2006/relationships/image" Target="../media/image68.emf"/><Relationship Id="rId44" Type="http://schemas.openxmlformats.org/officeDocument/2006/relationships/image" Target="../media/image81.emf"/><Relationship Id="rId52" Type="http://schemas.openxmlformats.org/officeDocument/2006/relationships/image" Target="../media/image89.emf"/><Relationship Id="rId60" Type="http://schemas.openxmlformats.org/officeDocument/2006/relationships/image" Target="../media/image97.emf"/><Relationship Id="rId65" Type="http://schemas.openxmlformats.org/officeDocument/2006/relationships/image" Target="../media/image102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Relationship Id="rId13" Type="http://schemas.openxmlformats.org/officeDocument/2006/relationships/image" Target="../media/image50.emf"/><Relationship Id="rId18" Type="http://schemas.openxmlformats.org/officeDocument/2006/relationships/image" Target="../media/image55.emf"/><Relationship Id="rId39" Type="http://schemas.openxmlformats.org/officeDocument/2006/relationships/image" Target="../media/image76.emf"/><Relationship Id="rId34" Type="http://schemas.openxmlformats.org/officeDocument/2006/relationships/image" Target="../media/image71.emf"/><Relationship Id="rId50" Type="http://schemas.openxmlformats.org/officeDocument/2006/relationships/image" Target="../media/image87.emf"/><Relationship Id="rId55" Type="http://schemas.openxmlformats.org/officeDocument/2006/relationships/image" Target="../media/image92.e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6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81ECF1-D41D-7EDD-72B8-EA656A8E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42" y="4112118"/>
            <a:ext cx="5439534" cy="142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3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65E730-C55A-BFC8-5B8B-68198E4AE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66365-C419-08D2-FB6E-9F26B58A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2282539" y="1319888"/>
            <a:ext cx="7626921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D</a:t>
            </a:r>
            <a:r>
              <a:rPr lang="cs-CZ" sz="6000" dirty="0">
                <a:solidFill>
                  <a:schemeClr val="accent1"/>
                </a:solidFill>
              </a:rPr>
              <a:t>ěkuji za pozornost</a:t>
            </a:r>
            <a:r>
              <a:rPr lang="en-US" sz="6000" dirty="0">
                <a:solidFill>
                  <a:schemeClr val="accent1"/>
                </a:solidFill>
              </a:rPr>
              <a:t>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3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813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995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877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866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5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260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113584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r>
              <a:rPr lang="cs-CZ" dirty="0"/>
              <a:t>Praktická cvičení</a:t>
            </a:r>
          </a:p>
          <a:p>
            <a:pPr lvl="1"/>
            <a:r>
              <a:rPr lang="cs-CZ" dirty="0"/>
              <a:t>TDD konvexní obálka</a:t>
            </a:r>
          </a:p>
          <a:p>
            <a:pPr lvl="1"/>
            <a:r>
              <a:rPr lang="cs-CZ" dirty="0"/>
              <a:t>Pin-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refactoring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6354449" y="5289921"/>
            <a:ext cx="5608948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existující funkci</a:t>
            </a:r>
          </a:p>
          <a:p>
            <a:pPr lvl="2"/>
            <a:r>
              <a:rPr lang="cs-CZ" dirty="0"/>
              <a:t>Může ale přidat novou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UI)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4114800" y="4565563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74D2544-42B4-D5DA-FE49-C2A10B277118}"/>
              </a:ext>
            </a:extLst>
          </p:cNvPr>
          <p:cNvSpPr txBox="1">
            <a:spLocks/>
          </p:cNvSpPr>
          <p:nvPr/>
        </p:nvSpPr>
        <p:spPr>
          <a:xfrm>
            <a:off x="7304592" y="1052633"/>
            <a:ext cx="465880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r>
              <a:rPr lang="cs-CZ" dirty="0"/>
              <a:t>Hledání/oprava chyb</a:t>
            </a:r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169ED-DDFD-FBC7-22F5-3D091667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647" y="3275861"/>
            <a:ext cx="2273604" cy="12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CFE75-FEEB-4C1E-C12B-4E54B28B76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316933"/>
            <a:ext cx="5867397" cy="5173317"/>
          </a:xfrm>
        </p:spPr>
        <p:txBody>
          <a:bodyPr/>
          <a:lstStyle/>
          <a:p>
            <a:r>
              <a:rPr lang="en-US" dirty="0"/>
              <a:t>Za</a:t>
            </a:r>
            <a:r>
              <a:rPr lang="cs-CZ" dirty="0"/>
              <a:t>čít jednoduchými scénáři</a:t>
            </a:r>
          </a:p>
          <a:p>
            <a:r>
              <a:rPr lang="cs-CZ" dirty="0"/>
              <a:t>Co nemám, to si vymyslím</a:t>
            </a:r>
            <a:endParaRPr lang="en-US" dirty="0"/>
          </a:p>
          <a:p>
            <a:pPr lvl="1"/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pPr lvl="1"/>
            <a:r>
              <a:rPr lang="cs-CZ" dirty="0"/>
              <a:t>Programming by red</a:t>
            </a:r>
          </a:p>
          <a:p>
            <a:pPr lvl="1"/>
            <a:r>
              <a:rPr lang="cs-CZ" dirty="0"/>
              <a:t>Používám nástroje</a:t>
            </a:r>
          </a:p>
          <a:p>
            <a:r>
              <a:rPr lang="cs-CZ" dirty="0"/>
              <a:t>Commitovat malé kusy kódu</a:t>
            </a:r>
          </a:p>
          <a:p>
            <a:pPr lvl="1"/>
            <a:r>
              <a:rPr lang="cs-CZ" dirty="0"/>
              <a:t>Arlo</a:t>
            </a:r>
            <a:r>
              <a:rPr lang="en-US" dirty="0"/>
              <a:t>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761C2-384D-84F3-AC3D-28DBC2E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TDD Konvexní obálka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E8ED40E-C280-17AF-68D9-7B68B6E71C6E}"/>
              </a:ext>
            </a:extLst>
          </p:cNvPr>
          <p:cNvSpPr txBox="1">
            <a:spLocks/>
          </p:cNvSpPr>
          <p:nvPr/>
        </p:nvSpPr>
        <p:spPr>
          <a:xfrm>
            <a:off x="228603" y="1316933"/>
            <a:ext cx="5867397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Konvexn</a:t>
            </a:r>
            <a:r>
              <a:rPr lang="cs-CZ" dirty="0"/>
              <a:t>í obálka 4 bodů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A6EF-2FD2-291E-BDA7-A5292B3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6" y="1912881"/>
            <a:ext cx="4410528" cy="151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17674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801</Words>
  <Application>Microsoft Office PowerPoint</Application>
  <PresentationFormat>Widescreen</PresentationFormat>
  <Paragraphs>157</Paragraphs>
  <Slides>29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Test-Driven Development</vt:lpstr>
      <vt:lpstr>Praktické cvičení: TDD Konvexní obálka</vt:lpstr>
      <vt:lpstr>Programming by red</vt:lpstr>
      <vt:lpstr>Programming by red</vt:lpstr>
      <vt:lpstr>Programming by red</vt:lpstr>
      <vt:lpstr>Code Coverage</vt:lpstr>
      <vt:lpstr>Praktické cvičení: </vt:lpstr>
      <vt:lpstr>Zdroje</vt:lpstr>
      <vt:lpstr>PowerPoint Presentation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47</cp:revision>
  <dcterms:created xsi:type="dcterms:W3CDTF">2020-01-29T15:51:47Z</dcterms:created>
  <dcterms:modified xsi:type="dcterms:W3CDTF">2024-04-23T08:35:26Z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